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6"/>
  </p:normalViewPr>
  <p:slideViewPr>
    <p:cSldViewPr snapToGrid="0">
      <p:cViewPr varScale="1">
        <p:scale>
          <a:sx n="72" d="100"/>
          <a:sy n="72" d="100"/>
        </p:scale>
        <p:origin x="216" y="1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20a2fda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20a2fda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20a2fda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20a2fda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20a2fda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20a2fda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20a2fdab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20a2fdab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0a2fdab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0a2fdab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20a2fdab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20a2fdab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0a2fdab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20a2fdab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20a2fdab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20a2fdab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potluck.com/3/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Hunt!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SPLASH, Fall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Overview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teams in breakout rooms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selection of 4 math-y puzzles, in roughly increasing difficulty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ask for help!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feel free to jump around puzzles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other puzzle stuff: DP Puzzle Hunt, Puzzle Potluck are good intros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MIT Mystery Hunt is held every January!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7863625" y="4695900"/>
            <a:ext cx="1280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DP Puzzle Hunt</a:t>
            </a:r>
            <a:endParaRPr sz="12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500" y="164163"/>
            <a:ext cx="5685001" cy="481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263" y="0"/>
            <a:ext cx="4963476" cy="47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769400" y="4135375"/>
            <a:ext cx="1280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DP Puzzle Hunt</a:t>
            </a:r>
            <a:endParaRPr sz="120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090275" y="4695900"/>
            <a:ext cx="5407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Answer check: https://dp.puzzlehunt.net/post-hunt-solve/greek-figures.html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Stoichiometry 101 (Puzzle Potluck 0.3)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https://puzzlepotluck.com/3/5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(link to puzzle!)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75" y="152400"/>
            <a:ext cx="752918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671050" y="4780800"/>
            <a:ext cx="3472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Wedding Puzzle Hunt Honoring Jackie &amp; Dan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086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165" y="548050"/>
            <a:ext cx="3925934" cy="321118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5671050" y="4780800"/>
            <a:ext cx="3472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Wedding Puzzle Hunt Honoring Jackie &amp; Dan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901825" y="3948538"/>
            <a:ext cx="28686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</a:rPr>
              <a:t>answer is a 3-6 letter word</a:t>
            </a:r>
            <a:endParaRPr sz="13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02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>
            <a:spLocks noGrp="1"/>
          </p:cNvSpPr>
          <p:nvPr>
            <p:ph type="body" idx="4294967295"/>
          </p:nvPr>
        </p:nvSpPr>
        <p:spPr>
          <a:xfrm>
            <a:off x="7863625" y="4695900"/>
            <a:ext cx="1280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DP Puzzle Hunt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200" y="0"/>
            <a:ext cx="531159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body" idx="4294967295"/>
          </p:nvPr>
        </p:nvSpPr>
        <p:spPr>
          <a:xfrm>
            <a:off x="2238650" y="4838700"/>
            <a:ext cx="54072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Answer check: https://dp.puzzlehunt.net/post-hunt-solve/danger.html</a:t>
            </a:r>
            <a:endParaRPr sz="120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4294967295"/>
          </p:nvPr>
        </p:nvSpPr>
        <p:spPr>
          <a:xfrm>
            <a:off x="7863625" y="4695900"/>
            <a:ext cx="1280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DP Puzzle Hunt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On-screen Show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Puzzle Hunt!</vt:lpstr>
      <vt:lpstr>Brief Overview</vt:lpstr>
      <vt:lpstr>PowerPoint Presentation</vt:lpstr>
      <vt:lpstr>PowerPoint Presentation</vt:lpstr>
      <vt:lpstr>Stoichiometry 101 (Puzzle Potluck 0.3)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Hunt!</dc:title>
  <cp:lastModifiedBy>Joy Ma</cp:lastModifiedBy>
  <cp:revision>1</cp:revision>
  <dcterms:modified xsi:type="dcterms:W3CDTF">2020-11-15T08:16:22Z</dcterms:modified>
</cp:coreProperties>
</file>